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7" r:id="rId9"/>
    <p:sldId id="274" r:id="rId10"/>
    <p:sldId id="275" r:id="rId11"/>
    <p:sldId id="263" r:id="rId12"/>
    <p:sldId id="272" r:id="rId13"/>
    <p:sldId id="277" r:id="rId14"/>
    <p:sldId id="273" r:id="rId15"/>
    <p:sldId id="265" r:id="rId16"/>
    <p:sldId id="266" r:id="rId17"/>
    <p:sldId id="268" r:id="rId18"/>
    <p:sldId id="269" r:id="rId19"/>
    <p:sldId id="278" r:id="rId20"/>
    <p:sldId id="270" r:id="rId21"/>
    <p:sldId id="271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23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06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652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97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9031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377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60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36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09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55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52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49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95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71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07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85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FB9F3-0355-4AC3-BD68-A87656048E33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03B86C-5865-4B59-B08C-AFB7F0BD91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3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patterns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9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0" y="0"/>
            <a:ext cx="5448185" cy="30409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5" y="3595687"/>
            <a:ext cx="5263980" cy="28471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511" y="549103"/>
            <a:ext cx="3581400" cy="2571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689" y="58702"/>
            <a:ext cx="3834349" cy="675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816" y="80319"/>
            <a:ext cx="25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Factory Pattern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5" y="514736"/>
            <a:ext cx="3006583" cy="4063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5946" y="932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4" y="4999982"/>
            <a:ext cx="4664343" cy="17749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938" y="618068"/>
            <a:ext cx="3892378" cy="3856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56314" y="145404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5"/>
                </a:solidFill>
              </a:rPr>
              <a:t>Нарушение </a:t>
            </a:r>
            <a:r>
              <a:rPr lang="en-US" dirty="0" smtClean="0">
                <a:solidFill>
                  <a:schemeClr val="accent5"/>
                </a:solidFill>
              </a:rPr>
              <a:t>Open-closed principle</a:t>
            </a:r>
            <a:endParaRPr lang="ru-RU" dirty="0">
              <a:solidFill>
                <a:schemeClr val="accent5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4200677" y="675847"/>
            <a:ext cx="2002415" cy="228359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23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" y="126300"/>
            <a:ext cx="3051703" cy="4124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5946" y="932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507" y="126300"/>
            <a:ext cx="2847444" cy="42946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87" y="77178"/>
            <a:ext cx="4979001" cy="20808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23" y="2332007"/>
            <a:ext cx="4335299" cy="117672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423" y="3403576"/>
            <a:ext cx="4436075" cy="23158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3" y="5449330"/>
            <a:ext cx="3355640" cy="13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8" y="360946"/>
            <a:ext cx="9089555" cy="42857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9" y="4313538"/>
            <a:ext cx="5527717" cy="21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15946" y="932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12" y="88257"/>
            <a:ext cx="5098123" cy="20586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9" y="88257"/>
            <a:ext cx="3639751" cy="60283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15" y="88257"/>
            <a:ext cx="3076900" cy="47967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715" y="3967934"/>
            <a:ext cx="4566174" cy="26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2" y="0"/>
            <a:ext cx="89249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4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9" y="0"/>
            <a:ext cx="3760267" cy="64867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757" y="117388"/>
            <a:ext cx="3605750" cy="33177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137" y="4942703"/>
            <a:ext cx="3377521" cy="1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6" y="192504"/>
            <a:ext cx="8312971" cy="46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49" y="265670"/>
            <a:ext cx="5146333" cy="58706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33" y="172996"/>
            <a:ext cx="4198079" cy="19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48" y="179172"/>
            <a:ext cx="4934487" cy="64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8" y="81476"/>
            <a:ext cx="89439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54" y="0"/>
            <a:ext cx="5496813" cy="30953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9" y="71888"/>
            <a:ext cx="3144794" cy="19855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50" y="2001795"/>
            <a:ext cx="3963064" cy="475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4" y="1874866"/>
            <a:ext cx="4505068" cy="18718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4" y="74140"/>
            <a:ext cx="3540339" cy="17388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675" y="148281"/>
            <a:ext cx="5621683" cy="60638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48" y="3872501"/>
            <a:ext cx="3807741" cy="15870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29" y="5585384"/>
            <a:ext cx="3558746" cy="11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50" y="79160"/>
            <a:ext cx="5004744" cy="27766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14" y="3217133"/>
            <a:ext cx="4731416" cy="182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0"/>
            <a:ext cx="4850028" cy="27199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60" y="2905107"/>
            <a:ext cx="4414064" cy="395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10" y="1194238"/>
            <a:ext cx="4270805" cy="180687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270" y="172134"/>
            <a:ext cx="7146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42021"/>
                </a:solidFill>
                <a:latin typeface="PetersburgC"/>
              </a:rPr>
              <a:t>Адаптер — это клей, который связывает воедино два мира путем подгонки </a:t>
            </a:r>
            <a:r>
              <a:rPr lang="ru-RU" dirty="0" smtClean="0">
                <a:solidFill>
                  <a:srgbClr val="242021"/>
                </a:solidFill>
                <a:latin typeface="PetersburgC"/>
              </a:rPr>
              <a:t>текущих</a:t>
            </a:r>
            <a:r>
              <a:rPr lang="en-US" dirty="0" smtClean="0">
                <a:solidFill>
                  <a:srgbClr val="242021"/>
                </a:solidFill>
                <a:latin typeface="PetersburgC"/>
              </a:rPr>
              <a:t> </a:t>
            </a:r>
            <a:r>
              <a:rPr lang="ru-RU" dirty="0" smtClean="0">
                <a:solidFill>
                  <a:srgbClr val="242021"/>
                </a:solidFill>
                <a:latin typeface="PetersburgC"/>
              </a:rPr>
              <a:t>классов </a:t>
            </a:r>
            <a:r>
              <a:rPr lang="ru-RU" dirty="0">
                <a:solidFill>
                  <a:srgbClr val="242021"/>
                </a:solidFill>
                <a:latin typeface="PetersburgC"/>
              </a:rPr>
              <a:t>к требуемому интерфейсу.</a:t>
            </a:r>
            <a:r>
              <a:rPr lang="ru-RU" dirty="0"/>
              <a:t> </a:t>
            </a:r>
            <a:br>
              <a:rPr lang="ru-RU" dirty="0"/>
            </a:b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0" y="845279"/>
            <a:ext cx="3278660" cy="266648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69" y="3610539"/>
            <a:ext cx="4490797" cy="31856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06" y="993560"/>
            <a:ext cx="3835357" cy="211935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645" y="3840765"/>
            <a:ext cx="5950808" cy="2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8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0" y="134122"/>
            <a:ext cx="6341333" cy="35636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63" y="3776036"/>
            <a:ext cx="5089132" cy="23961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0" y="3776036"/>
            <a:ext cx="4372288" cy="25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7" y="605481"/>
            <a:ext cx="4390253" cy="16948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7" y="78260"/>
            <a:ext cx="2357830" cy="35608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784" y="78260"/>
            <a:ext cx="4937811" cy="46233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13" y="4798540"/>
            <a:ext cx="5099350" cy="17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191" y="0"/>
            <a:ext cx="5531390" cy="295854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00" y="2928823"/>
            <a:ext cx="4705194" cy="11998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00" y="4022253"/>
            <a:ext cx="4425006" cy="8401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3" y="4779024"/>
            <a:ext cx="4229331" cy="20592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925"/>
            <a:ext cx="3799703" cy="16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7" y="166430"/>
            <a:ext cx="5552303" cy="22389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996" y="55604"/>
            <a:ext cx="4795193" cy="66266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22" y="3536903"/>
            <a:ext cx="5587063" cy="3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6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84" y="3392669"/>
            <a:ext cx="6774977" cy="306669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6200" y="113664"/>
            <a:ext cx="61886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Предположим, вы являетесь производителем пультов дистанционного управления для различных электронных устройств. </a:t>
            </a:r>
            <a:r>
              <a:rPr lang="ru-RU" sz="1600" dirty="0" smtClean="0"/>
              <a:t>В настоящее </a:t>
            </a:r>
            <a:r>
              <a:rPr lang="ru-RU" sz="1600" dirty="0"/>
              <a:t>время вы получаете заказы на изготовление пультов дистанционного управления для телевизоров </a:t>
            </a:r>
            <a:r>
              <a:rPr lang="ru-RU" sz="1600" dirty="0" smtClean="0"/>
              <a:t>и видеомагнитофонов и </a:t>
            </a:r>
            <a:r>
              <a:rPr lang="ru-RU" sz="1600" dirty="0"/>
              <a:t>ваш пульт дистанционного управления имеет две </a:t>
            </a:r>
            <a:r>
              <a:rPr lang="ru-RU" sz="1600" dirty="0" smtClean="0"/>
              <a:t>основные функции</a:t>
            </a:r>
            <a:r>
              <a:rPr lang="ru-RU" sz="1600" dirty="0"/>
              <a:t>: включение и выключение.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75" y="154073"/>
            <a:ext cx="3554627" cy="173506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6200" y="1999388"/>
            <a:ext cx="7090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Если </a:t>
            </a:r>
            <a:r>
              <a:rPr lang="ru-RU" sz="1600" dirty="0"/>
              <a:t>вы хотите </a:t>
            </a:r>
            <a:r>
              <a:rPr lang="ru-RU" sz="1600" dirty="0" smtClean="0"/>
              <a:t>внедрить </a:t>
            </a:r>
            <a:r>
              <a:rPr lang="ru-RU" sz="1600" dirty="0"/>
              <a:t>новые состояния, такие как спящий режим, отключение звука и так далее, или если вы хотите включить новые электронные элементы, такие </a:t>
            </a:r>
            <a:r>
              <a:rPr lang="ru-RU" sz="1600" dirty="0" smtClean="0"/>
              <a:t>как Кондиционер </a:t>
            </a:r>
            <a:r>
              <a:rPr lang="ru-RU" sz="1600" dirty="0"/>
              <a:t>(AC), DVD и так далее, вы столкнетесь с новыми проблемами, </a:t>
            </a:r>
            <a:r>
              <a:rPr lang="ru-RU" sz="1600" dirty="0" smtClean="0"/>
              <a:t>потому что </a:t>
            </a:r>
            <a:r>
              <a:rPr lang="ru-RU" sz="1600" dirty="0"/>
              <a:t>элементы тесно связаны в этой конструкции. </a:t>
            </a:r>
            <a:r>
              <a:rPr lang="ru-RU" sz="1600" dirty="0" smtClean="0"/>
              <a:t>Решение – мост.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971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8" y="271463"/>
            <a:ext cx="8753862" cy="48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56" y="233857"/>
            <a:ext cx="3789019" cy="161149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973" y="1845355"/>
            <a:ext cx="3489983" cy="20754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489" y="1802106"/>
            <a:ext cx="3067307" cy="23275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23" y="51393"/>
            <a:ext cx="3028050" cy="41728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111" y="4523848"/>
            <a:ext cx="4412264" cy="20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64" y="209292"/>
            <a:ext cx="7669299" cy="40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48550" cy="65341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60" y="196035"/>
            <a:ext cx="3705225" cy="29813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71" y="3419282"/>
            <a:ext cx="3724275" cy="3295650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7448550" y="74141"/>
            <a:ext cx="57021" cy="6783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7568514" y="3361038"/>
            <a:ext cx="3558745" cy="61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63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" y="133330"/>
            <a:ext cx="3971024" cy="2124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2254" y="2347212"/>
            <a:ext cx="6554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Asp.Net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ru-RU" dirty="0" smtClean="0">
                <a:solidFill>
                  <a:srgbClr val="FF0000"/>
                </a:solidFill>
              </a:rPr>
              <a:t>качаем пакет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MediatR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services.AddMediatR</a:t>
            </a:r>
            <a:r>
              <a:rPr lang="en-US" dirty="0" smtClean="0">
                <a:solidFill>
                  <a:srgbClr val="FF0000"/>
                </a:solidFill>
              </a:rPr>
              <a:t>();</a:t>
            </a:r>
            <a:r>
              <a:rPr lang="ru-RU" dirty="0" smtClean="0">
                <a:solidFill>
                  <a:srgbClr val="FF0000"/>
                </a:solidFill>
              </a:rPr>
              <a:t/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await _</a:t>
            </a:r>
            <a:r>
              <a:rPr lang="en-US" dirty="0" err="1" smtClean="0">
                <a:solidFill>
                  <a:srgbClr val="FF0000"/>
                </a:solidFill>
              </a:rPr>
              <a:t>mediator.Send</a:t>
            </a:r>
            <a:r>
              <a:rPr lang="en-US" dirty="0" smtClean="0">
                <a:solidFill>
                  <a:srgbClr val="FF0000"/>
                </a:solidFill>
              </a:rPr>
              <a:t>(&lt;Query/Command&gt;). </a:t>
            </a:r>
            <a:r>
              <a:rPr lang="ru-RU" dirty="0" smtClean="0">
                <a:solidFill>
                  <a:srgbClr val="FF0000"/>
                </a:solidFill>
              </a:rPr>
              <a:t>Наслаждаемся. 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А потом  смотрим доклад Антона и Андрея с </a:t>
            </a:r>
            <a:r>
              <a:rPr lang="en-US" dirty="0" err="1" smtClean="0">
                <a:solidFill>
                  <a:srgbClr val="FF0000"/>
                </a:solidFill>
              </a:rPr>
              <a:t>dotnext</a:t>
            </a:r>
            <a:r>
              <a:rPr lang="en-US" dirty="0" smtClean="0">
                <a:solidFill>
                  <a:srgbClr val="FF0000"/>
                </a:solidFill>
              </a:rPr>
              <a:t>)))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54" y="117904"/>
            <a:ext cx="4212311" cy="20136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6287" y="2394579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В основном используется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в десктопе - любая кнопка на </a:t>
            </a:r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2" y="3118664"/>
            <a:ext cx="4427274" cy="16350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880" y="3348296"/>
            <a:ext cx="4250596" cy="28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0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" y="47923"/>
            <a:ext cx="4892246" cy="19677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520" y="2061382"/>
            <a:ext cx="455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В основном используется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в десктопе –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INotifyPropertyChanged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Binding + </a:t>
            </a:r>
            <a:r>
              <a:rPr lang="en-US" dirty="0" err="1" smtClean="0">
                <a:solidFill>
                  <a:srgbClr val="FF0000"/>
                </a:solidFill>
              </a:rPr>
              <a:t>ObservableCollection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и т.д.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26" y="3079883"/>
            <a:ext cx="4353569" cy="22881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240" y="0"/>
            <a:ext cx="4862275" cy="26319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565" y="3079883"/>
            <a:ext cx="4362624" cy="19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74" y="155874"/>
            <a:ext cx="5375189" cy="29573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77" y="3514770"/>
            <a:ext cx="4575475" cy="25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47663"/>
            <a:ext cx="8583570" cy="47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4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328612"/>
            <a:ext cx="8559758" cy="47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2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328612"/>
            <a:ext cx="7930494" cy="44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9" y="109923"/>
            <a:ext cx="5098123" cy="20586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186" y="120092"/>
            <a:ext cx="5013597" cy="20485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186" y="2168610"/>
            <a:ext cx="5013597" cy="21194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907" y="5032408"/>
            <a:ext cx="4817076" cy="16287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99" y="2326107"/>
            <a:ext cx="4979001" cy="20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1" y="1"/>
            <a:ext cx="6179461" cy="33675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321" y="0"/>
            <a:ext cx="3247679" cy="43422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736" y="5999205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</a:t>
            </a:r>
            <a:r>
              <a:rPr lang="en-US" dirty="0" err="1" smtClean="0"/>
              <a:t>Asp.Net</a:t>
            </a:r>
            <a:r>
              <a:rPr lang="ru-RU" dirty="0" smtClean="0"/>
              <a:t> нам достаточно: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services.AddSingleton</a:t>
            </a:r>
            <a:r>
              <a:rPr lang="en-US" dirty="0" smtClean="0"/>
              <a:t>&lt;</a:t>
            </a:r>
            <a:r>
              <a:rPr lang="en-US" dirty="0" err="1" smtClean="0"/>
              <a:t>CustomService</a:t>
            </a:r>
            <a:r>
              <a:rPr lang="en-US" dirty="0" smtClean="0"/>
              <a:t>&gt;();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21" y="3464700"/>
            <a:ext cx="4110311" cy="2437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3059" y="3095368"/>
            <a:ext cx="611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десктопе и </a:t>
            </a:r>
            <a:r>
              <a:rPr lang="en-US" dirty="0" smtClean="0"/>
              <a:t>.NET &lt; 4.0 </a:t>
            </a:r>
            <a:r>
              <a:rPr lang="ru-RU" dirty="0" smtClean="0"/>
              <a:t>версии было много </a:t>
            </a:r>
            <a:r>
              <a:rPr lang="ru-RU" dirty="0" err="1" smtClean="0"/>
              <a:t>заморочек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390" y="3464700"/>
            <a:ext cx="4135087" cy="31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56" y="352011"/>
            <a:ext cx="6906052" cy="38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649</TotalTime>
  <Words>156</Words>
  <Application>Microsoft Office PowerPoint</Application>
  <PresentationFormat>Широкоэкранный</PresentationFormat>
  <Paragraphs>11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Arial</vt:lpstr>
      <vt:lpstr>PetersburgC</vt:lpstr>
      <vt:lpstr>Trebuchet MS</vt:lpstr>
      <vt:lpstr>Wingdings 3</vt:lpstr>
      <vt:lpstr>Аспект</vt:lpstr>
      <vt:lpstr>Design patterns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RePack by Diakov</dc:creator>
  <cp:lastModifiedBy>RePack by Diakov</cp:lastModifiedBy>
  <cp:revision>59</cp:revision>
  <dcterms:created xsi:type="dcterms:W3CDTF">2022-11-28T05:44:13Z</dcterms:created>
  <dcterms:modified xsi:type="dcterms:W3CDTF">2022-12-02T12:42:27Z</dcterms:modified>
</cp:coreProperties>
</file>